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91" r:id="rId3"/>
    <p:sldId id="257" r:id="rId4"/>
    <p:sldId id="285" r:id="rId5"/>
    <p:sldId id="258" r:id="rId6"/>
    <p:sldId id="259" r:id="rId7"/>
    <p:sldId id="286" r:id="rId8"/>
    <p:sldId id="282" r:id="rId9"/>
    <p:sldId id="261" r:id="rId10"/>
    <p:sldId id="260" r:id="rId11"/>
    <p:sldId id="262" r:id="rId12"/>
    <p:sldId id="287" r:id="rId13"/>
    <p:sldId id="263" r:id="rId14"/>
    <p:sldId id="264" r:id="rId15"/>
    <p:sldId id="281" r:id="rId16"/>
    <p:sldId id="265" r:id="rId17"/>
    <p:sldId id="288" r:id="rId18"/>
    <p:sldId id="266" r:id="rId19"/>
    <p:sldId id="267" r:id="rId20"/>
    <p:sldId id="268" r:id="rId21"/>
    <p:sldId id="279" r:id="rId22"/>
    <p:sldId id="269" r:id="rId23"/>
    <p:sldId id="289" r:id="rId24"/>
    <p:sldId id="270" r:id="rId25"/>
    <p:sldId id="283" r:id="rId26"/>
    <p:sldId id="271" r:id="rId27"/>
    <p:sldId id="290" r:id="rId28"/>
    <p:sldId id="272" r:id="rId2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366" autoAdjust="0"/>
  </p:normalViewPr>
  <p:slideViewPr>
    <p:cSldViewPr>
      <p:cViewPr varScale="1">
        <p:scale>
          <a:sx n="84" d="100"/>
          <a:sy n="84" d="100"/>
        </p:scale>
        <p:origin x="-140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F644-6F45-4C05-A38F-E5D18F49CF24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6AF07-5B29-4639-8D02-62583ED3E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6AF07-5B29-4639-8D02-62583ED3EC9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6AF07-5B29-4639-8D02-62583ED3EC9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6AF07-5B29-4639-8D02-62583ED3EC9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26F14FF-EE9B-40A6-A2D2-61504E8959FD}" type="datetimeFigureOut">
              <a:rPr lang="ru-RU" smtClean="0"/>
              <a:pPr/>
              <a:t>16.05.2018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89CA575-1CBA-4394-874E-F851F5389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672398" cy="2928958"/>
          </a:xfrm>
        </p:spPr>
        <p:txBody>
          <a:bodyPr anchor="ctr">
            <a:no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исправительных учреждений УФСИН России по Тульской области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958150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и ФКУ ЛИУ-3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643570" y="4786322"/>
            <a:ext cx="257176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695,9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D:\Общая Суровягин\ФОТО\ЛИУ-3\IMG_0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4214842" cy="2571768"/>
          </a:xfrm>
          <a:prstGeom prst="rect">
            <a:avLst/>
          </a:prstGeom>
          <a:noFill/>
        </p:spPr>
      </p:pic>
      <p:pic>
        <p:nvPicPr>
          <p:cNvPr id="2051" name="Picture 3" descr="D:\Общая Суровягин\ФОТО\ЛИУ-3\IMG_0642 исп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142984"/>
            <a:ext cx="4143404" cy="2571768"/>
          </a:xfrm>
          <a:prstGeom prst="rect">
            <a:avLst/>
          </a:prstGeom>
          <a:noFill/>
        </p:spPr>
      </p:pic>
      <p:pic>
        <p:nvPicPr>
          <p:cNvPr id="2052" name="Picture 4" descr="D:\Общая Суровягин\ФОТО\ЛИУ-3\IMG_0643 испав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929066"/>
            <a:ext cx="4214842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ИК-4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550072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301470, Тульская область, Плавский район, г.Плавск, п.Белая </a:t>
            </a:r>
            <a:r>
              <a:rPr lang="ru-RU" dirty="0" smtClean="0"/>
              <a:t>Гора,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удаленность от г.Тула 65 км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98154,5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7160,5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3824 кВт, свободная: 2695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сторонний поставщик тепла;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сторонний поставщик воды.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5,32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 algn="just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Имеется железнодорожный подъездной путь, а также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52"/>
            <a:ext cx="8429684" cy="1000132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br>
              <a:rPr lang="ru-RU" sz="2400" dirty="0" smtClean="0"/>
            </a:br>
            <a:r>
              <a:rPr lang="ru-RU" sz="2400" dirty="0" err="1" smtClean="0"/>
              <a:t>фку</a:t>
            </a:r>
            <a:r>
              <a:rPr lang="ru-RU" sz="2400" dirty="0" smtClean="0"/>
              <a:t> ик-4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285860"/>
            <a:ext cx="8215370" cy="5072098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928670"/>
          <a:ext cx="8143932" cy="5891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3583030"/>
                <a:gridCol w="2071702"/>
              </a:tblGrid>
              <a:tr h="3543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</a:t>
                      </a:r>
                      <a:r>
                        <a:rPr lang="ru-RU" dirty="0" err="1" smtClean="0"/>
                        <a:t>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Токарное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1М-63-Ф-101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 М-63-ДР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М-163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ТС 1К62Д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1М-365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револьверный 1Е-365Б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револьверный          Е-365Б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Сверлильное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вертикальный     СНС-90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вертикальный  2Н-135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вертикальный  2Г-175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вертикальный  2Н 135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Металлообрабатывающее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горизонтально-протяжной 7523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Прессовое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комплекс АККД-3534А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однокривошипный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100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тн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. АККД-2330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винтовой 100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тн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. КД-586302330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механический 40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тн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. КБ-2326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открытый 40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тн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. КД-2126 К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Оборудование для резки металла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Станок СТД-14001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958150" cy="571504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 ФКУ ИК-4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4348" y="6429396"/>
            <a:ext cx="814393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 основного производства, площадь: 6984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D:\Общая Суровягин\ФОТО\ИК-4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7"/>
            <a:ext cx="4214842" cy="2428893"/>
          </a:xfrm>
          <a:prstGeom prst="rect">
            <a:avLst/>
          </a:prstGeom>
          <a:noFill/>
        </p:spPr>
      </p:pic>
      <p:pic>
        <p:nvPicPr>
          <p:cNvPr id="3076" name="Picture 4" descr="D:\Общая Суровягин\ФОТО\ИК-4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992588"/>
            <a:ext cx="4071966" cy="2436412"/>
          </a:xfrm>
          <a:prstGeom prst="rect">
            <a:avLst/>
          </a:prstGeom>
          <a:noFill/>
        </p:spPr>
      </p:pic>
      <p:pic>
        <p:nvPicPr>
          <p:cNvPr id="3077" name="Picture 5" descr="D:\Общая Суровягин\ФОТО\ИК-4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57628"/>
            <a:ext cx="4214842" cy="2500330"/>
          </a:xfrm>
          <a:prstGeom prst="rect">
            <a:avLst/>
          </a:prstGeom>
          <a:noFill/>
        </p:spPr>
      </p:pic>
      <p:pic>
        <p:nvPicPr>
          <p:cNvPr id="3078" name="Picture 6" descr="D:\Общая Суровягин\ФОТО\ИК-4\ФОТО 2\DSC_00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857628"/>
            <a:ext cx="4071966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52"/>
            <a:ext cx="7672398" cy="571504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ИК-4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221457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447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1, площадь: 680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357958"/>
            <a:ext cx="3571900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2, площадь:  680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86314" y="6357958"/>
            <a:ext cx="364333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3, площадь:  680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D:\Общая Суровягин\ФОТО\ИК-4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4143404" cy="2428892"/>
          </a:xfrm>
          <a:prstGeom prst="rect">
            <a:avLst/>
          </a:prstGeom>
          <a:noFill/>
        </p:spPr>
      </p:pic>
      <p:pic>
        <p:nvPicPr>
          <p:cNvPr id="4099" name="Picture 3" descr="D:\Общая Суровягин\ФОТО\ИК-4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34595"/>
            <a:ext cx="4000528" cy="2394404"/>
          </a:xfrm>
          <a:prstGeom prst="rect">
            <a:avLst/>
          </a:prstGeom>
          <a:noFill/>
        </p:spPr>
      </p:pic>
      <p:pic>
        <p:nvPicPr>
          <p:cNvPr id="4100" name="Picture 4" descr="D:\Общая Суровягин\ФОТО\ИК-4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675" y="3857628"/>
            <a:ext cx="4097763" cy="2500330"/>
          </a:xfrm>
          <a:prstGeom prst="rect">
            <a:avLst/>
          </a:prstGeom>
          <a:noFill/>
        </p:spPr>
      </p:pic>
      <p:pic>
        <p:nvPicPr>
          <p:cNvPr id="4101" name="Picture 5" descr="D:\Общая Суровягин\ФОТО\ИК-4\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1408" y="3857628"/>
            <a:ext cx="4028310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52"/>
            <a:ext cx="7672398" cy="571504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ИК-4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221457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86314" y="6357958"/>
            <a:ext cx="364333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DSC_0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9" y="1000108"/>
            <a:ext cx="3964808" cy="2595580"/>
          </a:xfrm>
          <a:prstGeom prst="rect">
            <a:avLst/>
          </a:prstGeom>
        </p:spPr>
      </p:pic>
      <p:pic>
        <p:nvPicPr>
          <p:cNvPr id="13" name="Рисунок 12" descr="DSC_01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000106"/>
            <a:ext cx="4286280" cy="2594937"/>
          </a:xfrm>
          <a:prstGeom prst="rect">
            <a:avLst/>
          </a:prstGeom>
        </p:spPr>
      </p:pic>
      <p:pic>
        <p:nvPicPr>
          <p:cNvPr id="14" name="Рисунок 13" descr="DSC_01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857606"/>
            <a:ext cx="3929090" cy="261939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429256" y="4929198"/>
            <a:ext cx="23574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Склад, площадь</a:t>
            </a:r>
            <a:r>
              <a:rPr lang="ru-RU" sz="1400" b="1" cap="small" dirty="0" smtClean="0"/>
              <a:t>: 1100 м</a:t>
            </a:r>
            <a:r>
              <a:rPr lang="ru-RU" sz="1400" b="1" cap="small" dirty="0" smtClean="0">
                <a:latin typeface="Constantia"/>
              </a:rPr>
              <a:t>²</a:t>
            </a:r>
            <a:endParaRPr lang="ru-RU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ИК-5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500594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301782, Тульская область, г. Донской, </a:t>
            </a:r>
            <a:r>
              <a:rPr lang="ru-RU" dirty="0" err="1"/>
              <a:t>мкр</a:t>
            </a:r>
            <a:r>
              <a:rPr lang="ru-RU" dirty="0"/>
              <a:t>. Шахтерский, ул. Луговая, д.1-а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удаленность от г.Тула 71 км.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38499,3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5292,0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3320 кВт, свободная: 1876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собственная котельная (газ);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собственная скважина.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3,36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подъездные пути с асфальтовым покрытием</a:t>
            </a:r>
          </a:p>
          <a:p>
            <a:pPr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78581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br>
              <a:rPr lang="ru-RU" sz="2400" dirty="0" smtClean="0"/>
            </a:br>
            <a:r>
              <a:rPr lang="ru-RU" sz="2400" dirty="0" err="1" smtClean="0"/>
              <a:t>фку</a:t>
            </a:r>
            <a:r>
              <a:rPr lang="ru-RU" sz="2400" dirty="0" smtClean="0"/>
              <a:t> ик-5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142984"/>
            <a:ext cx="8215370" cy="421484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285860"/>
          <a:ext cx="8143932" cy="3849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3543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</a:t>
                      </a:r>
                      <a:r>
                        <a:rPr lang="ru-RU" dirty="0" err="1" smtClean="0"/>
                        <a:t>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Токарное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1А63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1К62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SV18R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Фрезерное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Горизонтальный станок БТ-83Г-20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Вертикальный станок БР-13-35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Сверлильное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Вертикальный станок 2Н-135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Радиальный станок 2М55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Листогибочное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Вальцы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трёхвалковые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ИБ 2220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Прессовое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Пресс механический 100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тн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Заточное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заточной     3М-642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Оборудование для резки металла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Ножницы гильотинные НА3121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29684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ИК-5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414340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 1-й пролет, фото 1, площадь: 3132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 2-й пролет, фото 2, площадь: 3132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357958"/>
            <a:ext cx="4071966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 3-й пролет, фото 2, площадь:  3132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D:\Общая Суровягин\ФОТО\ИК-5\Участок металлических изделий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31588"/>
            <a:ext cx="3929090" cy="2397411"/>
          </a:xfrm>
          <a:prstGeom prst="rect">
            <a:avLst/>
          </a:prstGeom>
          <a:noFill/>
        </p:spPr>
      </p:pic>
      <p:pic>
        <p:nvPicPr>
          <p:cNvPr id="5123" name="Picture 3" descr="D:\Общая Суровягин\ФОТО\ИК-5\Участок металлических изделий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6505" y="1000108"/>
            <a:ext cx="3913214" cy="2428891"/>
          </a:xfrm>
          <a:prstGeom prst="rect">
            <a:avLst/>
          </a:prstGeom>
          <a:noFill/>
        </p:spPr>
      </p:pic>
      <p:pic>
        <p:nvPicPr>
          <p:cNvPr id="5124" name="Picture 4" descr="D:\Общая Суровягин\ФОТО\ИК-5\Участок металлических изделий(2) исправл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754" y="3929066"/>
            <a:ext cx="3980684" cy="2428892"/>
          </a:xfrm>
          <a:prstGeom prst="rect">
            <a:avLst/>
          </a:prstGeom>
          <a:noFill/>
        </p:spPr>
      </p:pic>
      <p:pic>
        <p:nvPicPr>
          <p:cNvPr id="10" name="Рисунок 9" descr="Участок тяжелых прессов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982620"/>
            <a:ext cx="3857652" cy="23039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072066" y="6357958"/>
            <a:ext cx="3929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Цех, площадь: 639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endParaRPr lang="ru-RU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572560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ИК-5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3571900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Участок, площадь: 1410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Участок, площадь: 90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357958"/>
            <a:ext cx="3571900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1, площадь:  639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D:\Общая Суровягин\ФОТО\ИК-5\Участок ремонта автомобилей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44906"/>
            <a:ext cx="4143405" cy="2455531"/>
          </a:xfrm>
          <a:prstGeom prst="rect">
            <a:avLst/>
          </a:prstGeom>
          <a:noFill/>
        </p:spPr>
      </p:pic>
      <p:pic>
        <p:nvPicPr>
          <p:cNvPr id="6147" name="Picture 3" descr="D:\Общая Суровягин\ФОТО\ИК-5\Участок сборки пакетов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36432"/>
            <a:ext cx="4214842" cy="2464006"/>
          </a:xfrm>
          <a:prstGeom prst="rect">
            <a:avLst/>
          </a:prstGeom>
          <a:noFill/>
        </p:spPr>
      </p:pic>
      <p:pic>
        <p:nvPicPr>
          <p:cNvPr id="6148" name="Picture 4" descr="D:\Общая Суровягин\ФОТО\ИК-5\Участок тяжелых прессов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929066"/>
            <a:ext cx="4214842" cy="2286016"/>
          </a:xfrm>
          <a:prstGeom prst="rect">
            <a:avLst/>
          </a:prstGeom>
          <a:noFill/>
        </p:spPr>
      </p:pic>
      <p:pic>
        <p:nvPicPr>
          <p:cNvPr id="10" name="Рисунок 9" descr="Участок тяжелых прессов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929066"/>
            <a:ext cx="4143404" cy="23039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857752" y="6286520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Цех, фото 2, площадь:  639м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talog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357166"/>
            <a:ext cx="5941613" cy="63579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ИК-6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64347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301650, Тульская область, г. Новомосковск, ул. Центральная, </a:t>
            </a:r>
            <a:r>
              <a:rPr lang="ru-RU" dirty="0" smtClean="0"/>
              <a:t>        д</a:t>
            </a:r>
            <a:r>
              <a:rPr lang="ru-RU" dirty="0"/>
              <a:t>. 27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удаленность от г.Тула 69 км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17703,4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661,1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1960 кВт, свободная: 1033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отопление осуществляется электричеством;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сторонний поставщик воды.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5,34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ИК-6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64347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Documents and Settings\ООТЗС\Мои документы\Downloads\100_4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071546"/>
            <a:ext cx="5583778" cy="41878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5500702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Цех, площадь134 м</a:t>
            </a: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lang="ru-RU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ИК-7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64347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301218, Тульская область, Щекинский район, пос. Социалистический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удаленность от г.Тула 35 км.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50606,4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4411,0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1600 кВт, свободная: 751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собственная котельная (газ);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собственная скважина.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4,49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78581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br>
              <a:rPr lang="ru-RU" sz="2400" dirty="0" smtClean="0"/>
            </a:br>
            <a:r>
              <a:rPr lang="ru-RU" sz="2400" dirty="0" err="1" smtClean="0"/>
              <a:t>фку</a:t>
            </a:r>
            <a:r>
              <a:rPr lang="ru-RU" sz="2400" dirty="0" smtClean="0"/>
              <a:t> ик-7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214422"/>
            <a:ext cx="8215370" cy="428628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214422"/>
          <a:ext cx="8143932" cy="4933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3543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Деревообрабатывающее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двупильный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262Н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Ц2Д-1ФМ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деревобрабатывающий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4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Токарное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ДИП-400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винторезный 16К20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3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Фрезерное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горизонтальный 6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H11P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Сверлильное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настольно-сверлильный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Прессовое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Автомат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кузнечно-прессовый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ИВ-6122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Пресс КД 2126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Пресс КД 232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Заточное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Устройство заточное СР-6-10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Оборудование для резки и гибки металла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Ножницы гильотинные НД-3318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Станок гибочный    ТР-05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Сварочное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Выпрямитель сварочный              ВДГ-303-43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ИК-7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378621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1, площадь: 864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628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2, площадь: 864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357958"/>
            <a:ext cx="3571900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1, площадь: 880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72066" y="6357958"/>
            <a:ext cx="364333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фото 2, площадь: 880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D:\Общая Суровягин\ФОТО\ИК-7\регенера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43697"/>
            <a:ext cx="4071966" cy="2484590"/>
          </a:xfrm>
          <a:prstGeom prst="rect">
            <a:avLst/>
          </a:prstGeom>
          <a:noFill/>
        </p:spPr>
      </p:pic>
      <p:pic>
        <p:nvPicPr>
          <p:cNvPr id="7171" name="Picture 3" descr="D:\Общая Суровягин\ФОТО\ИК-7\регенерат,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34594"/>
            <a:ext cx="4000528" cy="2483087"/>
          </a:xfrm>
          <a:prstGeom prst="rect">
            <a:avLst/>
          </a:prstGeom>
          <a:noFill/>
        </p:spPr>
      </p:pic>
      <p:pic>
        <p:nvPicPr>
          <p:cNvPr id="7172" name="Picture 4" descr="D:\Общая Суровягин\ФОТО\ИК-7\дерево,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57628"/>
            <a:ext cx="4097763" cy="2500330"/>
          </a:xfrm>
          <a:prstGeom prst="rect">
            <a:avLst/>
          </a:prstGeom>
          <a:noFill/>
        </p:spPr>
      </p:pic>
      <p:pic>
        <p:nvPicPr>
          <p:cNvPr id="7173" name="Picture 5" descr="D:\Общая Суровягин\ФОТО\ИК-7\дерев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1409" y="3857628"/>
            <a:ext cx="4028309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ИК-7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715008" y="4857760"/>
            <a:ext cx="235745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3340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цех №1ик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4071966" cy="2428892"/>
          </a:xfrm>
          <a:prstGeom prst="rect">
            <a:avLst/>
          </a:prstGeom>
        </p:spPr>
      </p:pic>
      <p:pic>
        <p:nvPicPr>
          <p:cNvPr id="13" name="Рисунок 12" descr="цех №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857628"/>
            <a:ext cx="4071966" cy="2500330"/>
          </a:xfrm>
          <a:prstGeom prst="rect">
            <a:avLst/>
          </a:prstGeom>
        </p:spPr>
      </p:pic>
      <p:pic>
        <p:nvPicPr>
          <p:cNvPr id="14" name="Рисунок 13" descr="цех №1,,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1071546"/>
            <a:ext cx="4071966" cy="242889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КП-8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64347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301273, Тульская область, Киреевский район, пос. Бородинский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удаленность от г.Тула 33 км.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62242,5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3391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800 кВт, свободная: 129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отопление осуществляется электричеством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собственная скважина.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4,54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857256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br>
              <a:rPr lang="ru-RU" sz="2400" dirty="0" smtClean="0"/>
            </a:br>
            <a:r>
              <a:rPr lang="ru-RU" sz="2400" dirty="0" err="1" smtClean="0"/>
              <a:t>фку</a:t>
            </a:r>
            <a:r>
              <a:rPr lang="ru-RU" sz="2400" dirty="0" smtClean="0"/>
              <a:t> кп-8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214422"/>
            <a:ext cx="8215370" cy="428628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357298"/>
          <a:ext cx="8258205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735"/>
                <a:gridCol w="2752735"/>
                <a:gridCol w="2752735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</a:t>
                      </a:r>
                      <a:r>
                        <a:rPr lang="ru-RU" dirty="0" err="1" smtClean="0"/>
                        <a:t>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Лесопильное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Станок ленточно-пильный ОЛГ-550-01 (К)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2 шт.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Швейное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Машина промышленная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Typical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6 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шт.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КП-8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378621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1070,0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929190" y="3500438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Ангар, площадь: 470,4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429396"/>
            <a:ext cx="414340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Коровник, фото 1, площадь: 576,0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929190" y="6429396"/>
            <a:ext cx="4071966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Коровник, фото 2, площадь: 576,0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D:\Общая Суровягин\ФОТО\КП-8\уч-к деревообр-1070,0 кв.м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4357718" cy="2357454"/>
          </a:xfrm>
          <a:prstGeom prst="rect">
            <a:avLst/>
          </a:prstGeom>
          <a:noFill/>
        </p:spPr>
      </p:pic>
      <p:pic>
        <p:nvPicPr>
          <p:cNvPr id="8195" name="Picture 3" descr="D:\Общая Суровягин\ФОТО\КП-8\анга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71546"/>
            <a:ext cx="4013006" cy="2365200"/>
          </a:xfrm>
          <a:prstGeom prst="rect">
            <a:avLst/>
          </a:prstGeom>
          <a:noFill/>
        </p:spPr>
      </p:pic>
      <p:pic>
        <p:nvPicPr>
          <p:cNvPr id="8196" name="Picture 4" descr="D:\Общая Суровягин\ФОТО\КП-8\коров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57628"/>
            <a:ext cx="4366396" cy="2505436"/>
          </a:xfrm>
          <a:prstGeom prst="rect">
            <a:avLst/>
          </a:prstGeom>
          <a:noFill/>
        </p:spPr>
      </p:pic>
      <p:pic>
        <p:nvPicPr>
          <p:cNvPr id="8197" name="Picture 5" descr="D:\Общая Суровягин\ФОТО\КП-8\коровник.- 576,0 кв.м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1" y="3857628"/>
            <a:ext cx="4000528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ИК-1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564360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301781, Тульская область, г. Донской,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мкр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Комсомольский,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пр-д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Димитрова,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д.1, удаленность от г.Тула 73 км.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58745,5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25182,1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2904 кВт, свободная: 1636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собственная котельная (газ);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собственная скважина.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Стоимость электроэнергии, для производственных нужд: 8,1 руб.</a:t>
            </a: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928694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br>
              <a:rPr lang="ru-RU" sz="2400" dirty="0" smtClean="0"/>
            </a:br>
            <a:r>
              <a:rPr lang="ru-RU" sz="2400" dirty="0" err="1" smtClean="0"/>
              <a:t>фку</a:t>
            </a:r>
            <a:r>
              <a:rPr lang="ru-RU" sz="2400" dirty="0" smtClean="0"/>
              <a:t> ик-1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564360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571612"/>
          <a:ext cx="8258205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735"/>
                <a:gridCol w="2752735"/>
                <a:gridCol w="2752735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</a:t>
                      </a:r>
                      <a:r>
                        <a:rPr lang="ru-RU" dirty="0" err="1" smtClean="0"/>
                        <a:t>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 rowSpan="3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Лесопильное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Ленточная пилорама «ЛП-80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6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Кромкообрезной станок «Тайга-2»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2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Маятниковая пила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Оборудование для производства </a:t>
                      </a:r>
                      <a:r>
                        <a:rPr lang="ru-RU" sz="1300" dirty="0" smtClean="0">
                          <a:latin typeface="Times New Roman"/>
                          <a:ea typeface="Times New Roman"/>
                        </a:rPr>
                        <a:t>строительных</a:t>
                      </a:r>
                      <a:r>
                        <a:rPr lang="ru-RU" sz="13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300" dirty="0" smtClean="0">
                          <a:latin typeface="Times New Roman"/>
                          <a:ea typeface="Times New Roman"/>
                        </a:rPr>
                        <a:t>материалов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Линия «Л/Б-2/30» для производства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керамзитных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блоков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Линия для изготовления </a:t>
                      </a: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полимерпесчаной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плитки и </a:t>
                      </a:r>
                      <a:r>
                        <a:rPr lang="ru-RU" sz="1300" dirty="0" smtClean="0">
                          <a:latin typeface="Times New Roman"/>
                          <a:ea typeface="Times New Roman"/>
                        </a:rPr>
                        <a:t>черепицы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ИК-1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DSCN42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31588"/>
            <a:ext cx="4214842" cy="239741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00438"/>
            <a:ext cx="221457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770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DSCN42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036970"/>
            <a:ext cx="4071966" cy="239203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857752" y="3500438"/>
            <a:ext cx="4071966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2160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C:\Users\Admin\Desktop\IMG_3029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86190"/>
            <a:ext cx="4214842" cy="250033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8596" y="6357958"/>
            <a:ext cx="2714644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1560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 descr="DSCN42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86190"/>
            <a:ext cx="4071966" cy="2500330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857752" y="6357958"/>
            <a:ext cx="221457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600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  <a:ea typeface="+mj-ea"/>
                <a:cs typeface="+mj-cs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ИК-2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28628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300012, Тульская область, г. Тула, ул. Мориса Тореза, д. </a:t>
            </a:r>
            <a:r>
              <a:rPr lang="ru-RU" dirty="0" smtClean="0"/>
              <a:t>11а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57366,1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3288,2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2808 кВт, свободная: 1797 кВт;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Отопление: сторонний поставщик тепла;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Водоснабжение: сторонний поставщик воды.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6,1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857256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/>
              <a:t>свободное производственное оборудование  </a:t>
            </a:r>
            <a:r>
              <a:rPr lang="ru-RU" sz="2400" dirty="0" err="1" smtClean="0"/>
              <a:t>фку</a:t>
            </a:r>
            <a:r>
              <a:rPr lang="ru-RU" sz="2400" dirty="0" smtClean="0"/>
              <a:t> ик-2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500174"/>
            <a:ext cx="8215370" cy="3643338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357298"/>
          <a:ext cx="8258205" cy="5159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735"/>
                <a:gridCol w="2752735"/>
                <a:gridCol w="2752735"/>
              </a:tblGrid>
              <a:tr h="4949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Марка (модель) </a:t>
                      </a:r>
                      <a:r>
                        <a:rPr lang="ru-RU" dirty="0" err="1" smtClean="0"/>
                        <a:t>оборудованиЯ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Токарное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Станок 16К20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1К62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16Е20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1М63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SPC-900PA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CDS 6250B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Фрезерное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6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P12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6P82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Станок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XPOS 3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Швейное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Прямострочная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машина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latin typeface="Times New Roman"/>
                          <a:ea typeface="Times New Roman"/>
                        </a:rPr>
                        <a:t>Joeyy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 JY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A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388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7 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Оверлок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 промышленный </a:t>
                      </a: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MAQI LS757F</a:t>
                      </a: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</a:rPr>
                        <a:t>5 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Хлебопекарное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</a:rPr>
                        <a:t>Печь </a:t>
                      </a: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ротационно-конвекционная «Муссон-ротор»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Миксер кондитерский 50 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Машина для отсадки (формовки) теста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958150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Свободные производственные площади ФКУ ИК-2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643570" y="4786322"/>
            <a:ext cx="2571768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ПИЛОРА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4143404" cy="2571768"/>
          </a:xfrm>
          <a:prstGeom prst="rect">
            <a:avLst/>
          </a:prstGeom>
        </p:spPr>
      </p:pic>
      <p:pic>
        <p:nvPicPr>
          <p:cNvPr id="10" name="Рисунок 9" descr="ПОДВАЛ БОЛЬШОЙ об.900 пл.2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071546"/>
            <a:ext cx="4143404" cy="257176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5720" y="4214819"/>
            <a:ext cx="2786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3200" b="1" cap="smal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1472" y="3643314"/>
            <a:ext cx="3857652" cy="50006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250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929190" y="3643314"/>
            <a:ext cx="3857652" cy="35719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225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Рисунок 15" descr="ПОДВАЛ МАЛЫЙ об.200 пл.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4000504"/>
            <a:ext cx="4143405" cy="2428892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642910" y="6429396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50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" name="Рисунок 17" descr="прессовый об.1200 пл.2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8638" y="4000504"/>
            <a:ext cx="4121080" cy="2428892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4929190" y="6429396"/>
            <a:ext cx="3857652" cy="28575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Цех, площадь: 200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</a:t>
            </a:r>
            <a:r>
              <a:rPr lang="ru-RU" sz="1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/>
              </a:rPr>
              <a:t>²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672398" cy="428628"/>
          </a:xfrm>
        </p:spPr>
        <p:txBody>
          <a:bodyPr anchor="t"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ФКУ ЛИУ-3 УФСИН России по Тульской области</a:t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857232"/>
            <a:ext cx="8215370" cy="4214842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информация: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Адрес: </a:t>
            </a:r>
            <a:r>
              <a:rPr lang="ru-RU" dirty="0"/>
              <a:t>300911, г. Тула, пос. </a:t>
            </a:r>
            <a:r>
              <a:rPr lang="ru-RU" dirty="0" smtClean="0"/>
              <a:t>Озерный,1-а,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удаленность от г.Тула 17 км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Общая производственная мощность: 37730,8 тыс. рублей;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Свободная площадь производственных помещений (цехов): 695,9 м².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Энергетические мощности:</a:t>
            </a: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Электроэнергия: Мощность (</a:t>
            </a:r>
            <a:r>
              <a:rPr lang="ru-RU" cap="sm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номинальн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.): 1968 кВт, свободная: 1126 кВт;</a:t>
            </a:r>
          </a:p>
          <a:p>
            <a:pPr lvl="0"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Отопление: собственная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котельная (газ);</a:t>
            </a: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Водоснабжение: собственная скважина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spcBef>
                <a:spcPct val="0"/>
              </a:spcBef>
            </a:pP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электроэнергии, для производственных нужд: 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4,42 </a:t>
            </a:r>
            <a:r>
              <a:rPr lang="ru-RU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руб</a:t>
            </a: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cap="small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Имеются  автомобильные подъездные пути с твердым покрытием.</a:t>
            </a:r>
          </a:p>
          <a:p>
            <a:pPr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653</TotalTime>
  <Words>1664</Words>
  <Application>Microsoft Office PowerPoint</Application>
  <PresentationFormat>Экран (4:3)</PresentationFormat>
  <Paragraphs>414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Свободные производственные площади исправительных учреждений УФСИН России по Тульской области</vt:lpstr>
      <vt:lpstr>Слайд 2</vt:lpstr>
      <vt:lpstr>ФКУ ИК-1 УФСИН России по Тульской области  </vt:lpstr>
      <vt:lpstr>свободное производственное оборудование   фку ик-1</vt:lpstr>
      <vt:lpstr>Свободные производственные площади ФКУ ИК-1  </vt:lpstr>
      <vt:lpstr>ФКУ ИК-2 УФСИН России по Тульской области  </vt:lpstr>
      <vt:lpstr>свободное производственное оборудование  фку ик-2</vt:lpstr>
      <vt:lpstr>Свободные производственные площади ФКУ ИК-2  </vt:lpstr>
      <vt:lpstr>ФКУ ЛИУ-3 УФСИН России по Тульской области  </vt:lpstr>
      <vt:lpstr>Свободные производственные площади и ФКУ ЛИУ-3  </vt:lpstr>
      <vt:lpstr>ФКУ ИК-4 УФСИН России по Тульской области  </vt:lpstr>
      <vt:lpstr>свободное производственное оборудование   фку ик-4  </vt:lpstr>
      <vt:lpstr>Свободные производственные площади  ФКУ ИК-4  </vt:lpstr>
      <vt:lpstr>Свободные производственные площади ФКУ ИК-4  </vt:lpstr>
      <vt:lpstr>Свободные производственные площади ФКУ ИК-4  </vt:lpstr>
      <vt:lpstr>ФКУ ИК-5 УФСИН России по Тульской области  </vt:lpstr>
      <vt:lpstr>свободное производственное оборудование   фку ик-5  </vt:lpstr>
      <vt:lpstr>Свободные производственные площади ФКУ ИК-5  </vt:lpstr>
      <vt:lpstr>Свободные производственные площади ФКУ ИК-5  </vt:lpstr>
      <vt:lpstr>ФКУ ИК-6 УФСИН России по Тульской области  </vt:lpstr>
      <vt:lpstr>Свободные производственные площади ФКУ ИК-6  </vt:lpstr>
      <vt:lpstr>ФКУ ИК-7 УФСИН России по Тульской области  </vt:lpstr>
      <vt:lpstr>свободное производственное оборудование   фку ик-7   </vt:lpstr>
      <vt:lpstr>Свободные производственные площади ФКУ ИК-7  </vt:lpstr>
      <vt:lpstr>Свободные производственные площади ФКУ ИК-7  </vt:lpstr>
      <vt:lpstr>ФКУ КП-8 УФСИН России по Тульской области  </vt:lpstr>
      <vt:lpstr>свободное производственное оборудование   фку кп-8</vt:lpstr>
      <vt:lpstr>Свободные производственные площади ФКУ КП-8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Свободные производственные мощности исправительных учреждений УФСИН России по Тульской области</dc:title>
  <dc:creator>OEM</dc:creator>
  <cp:lastModifiedBy>OEM</cp:lastModifiedBy>
  <cp:revision>81</cp:revision>
  <dcterms:created xsi:type="dcterms:W3CDTF">2018-03-05T05:02:45Z</dcterms:created>
  <dcterms:modified xsi:type="dcterms:W3CDTF">2018-05-16T08:45:23Z</dcterms:modified>
</cp:coreProperties>
</file>